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2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02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3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8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5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3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2235-2613-4021-A614-10F571C236B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0E5225-3C7E-434D-B335-013E28BC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csEBk8romS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lievense@co.Shasta.ca.us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google.com/imgres?imgurl=https://www.pthealth.ca/app/uploads/2016/10/foot-pain-881x441.png&amp;imgrefurl=https://www.pthealth.ca/blog/is-this-serious-why-does-the-top-of-my-foot-hurt/&amp;docid=G844KDgMfEVmrM&amp;tbnid=-oBFEVXwZoGN4M:&amp;vet=10ahUKEwjZwv2az-3dAhWRxZ8KHRRbAeYQMwhnKA4wDg..i&amp;w=881&amp;h=441&amp;client=firefox-b-1&amp;bih=1036&amp;biw=1429&amp;q=foot%20stepping%20down&amp;ved=0ahUKEwjZwv2az-3dAhWRxZ8KHRRbAeYQMwhnKA4wDg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054" y="0"/>
            <a:ext cx="10471655" cy="1459345"/>
          </a:xfrm>
        </p:spPr>
        <p:txBody>
          <a:bodyPr>
            <a:normAutofit/>
          </a:bodyPr>
          <a:lstStyle/>
          <a:p>
            <a:r>
              <a:rPr lang="en-US" sz="6000" dirty="0"/>
              <a:t>Starting a Walking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22619"/>
            <a:ext cx="8915399" cy="1581044"/>
          </a:xfrm>
        </p:spPr>
        <p:txBody>
          <a:bodyPr>
            <a:noAutofit/>
          </a:bodyPr>
          <a:lstStyle/>
          <a:p>
            <a:r>
              <a:rPr lang="en-US" sz="2400" dirty="0"/>
              <a:t>Presented by: </a:t>
            </a:r>
          </a:p>
          <a:p>
            <a:r>
              <a:rPr lang="en-US" sz="2400" dirty="0"/>
              <a:t>Cameron Lievense, MS</a:t>
            </a:r>
          </a:p>
          <a:p>
            <a:r>
              <a:rPr lang="en-US" sz="2400" dirty="0"/>
              <a:t>Worksite Wellness Coordinator</a:t>
            </a:r>
          </a:p>
          <a:p>
            <a:r>
              <a:rPr lang="en-US" sz="2400" dirty="0"/>
              <a:t>Shasta County HHSA Public Health Branch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97" y="2467717"/>
            <a:ext cx="1738149" cy="26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Prescription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150 minutes per week of moderate aerobic activity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30 minutes a day, 5 days a week (can be broken down into 10 minute durations)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Weight Loss- 60 minutes a day recommended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46" y="3959419"/>
            <a:ext cx="2299316" cy="2299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73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12-Week Walking Schedule Sample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52645"/>
              </p:ext>
            </p:extLst>
          </p:nvPr>
        </p:nvGraphicFramePr>
        <p:xfrm>
          <a:off x="2885242" y="1825627"/>
          <a:ext cx="8022332" cy="4351334"/>
        </p:xfrm>
        <a:graphic>
          <a:graphicData uri="http://schemas.openxmlformats.org/drawingml/2006/table">
            <a:tbl>
              <a:tblPr/>
              <a:tblGrid>
                <a:gridCol w="2005583">
                  <a:extLst>
                    <a:ext uri="{9D8B030D-6E8A-4147-A177-3AD203B41FA5}">
                      <a16:colId xmlns:a16="http://schemas.microsoft.com/office/drawing/2014/main" val="4126294057"/>
                    </a:ext>
                  </a:extLst>
                </a:gridCol>
                <a:gridCol w="2005583">
                  <a:extLst>
                    <a:ext uri="{9D8B030D-6E8A-4147-A177-3AD203B41FA5}">
                      <a16:colId xmlns:a16="http://schemas.microsoft.com/office/drawing/2014/main" val="3760501503"/>
                    </a:ext>
                  </a:extLst>
                </a:gridCol>
                <a:gridCol w="2005583">
                  <a:extLst>
                    <a:ext uri="{9D8B030D-6E8A-4147-A177-3AD203B41FA5}">
                      <a16:colId xmlns:a16="http://schemas.microsoft.com/office/drawing/2014/main" val="2163320602"/>
                    </a:ext>
                  </a:extLst>
                </a:gridCol>
                <a:gridCol w="2005583">
                  <a:extLst>
                    <a:ext uri="{9D8B030D-6E8A-4147-A177-3AD203B41FA5}">
                      <a16:colId xmlns:a16="http://schemas.microsoft.com/office/drawing/2014/main" val="4061017350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US" sz="1600" b="1" dirty="0"/>
                        <a:t>Week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Warm-up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Brisk walking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Cool-down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24193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9980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2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16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3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08235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4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11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59770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5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72981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99795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18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87398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8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18547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9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23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02686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10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26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1877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11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28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99019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/>
                        <a:t>12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minutes</a:t>
                      </a:r>
                    </a:p>
                  </a:txBody>
                  <a:tcPr marL="83680" marR="83680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4752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3263" y="6419272"/>
            <a:ext cx="450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Based on National Heart, Lung, and Blood Institute</a:t>
            </a:r>
          </a:p>
        </p:txBody>
      </p:sp>
    </p:spTree>
    <p:extLst>
      <p:ext uri="{BB962C8B-B14F-4D97-AF65-F5344CB8AC3E}">
        <p14:creationId xmlns:p14="http://schemas.microsoft.com/office/powerpoint/2010/main" val="210097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Walking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You’ve been walking for years. If you have kids, you helped them learn to do it. So what in the world don’t you know about walking?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you start walking for health, you may find there are actually a lot of points you’ve never considered.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4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Outdoors:</a:t>
            </a:r>
          </a:p>
          <a:p>
            <a:r>
              <a:rPr lang="en-US" dirty="0"/>
              <a:t>Neighborhood</a:t>
            </a:r>
          </a:p>
          <a:p>
            <a:r>
              <a:rPr lang="en-US" dirty="0"/>
              <a:t>Downtown</a:t>
            </a:r>
          </a:p>
          <a:p>
            <a:r>
              <a:rPr lang="en-US" dirty="0"/>
              <a:t>Open-air shopping complexes</a:t>
            </a:r>
          </a:p>
          <a:p>
            <a:r>
              <a:rPr lang="en-US" dirty="0"/>
              <a:t>Parks and trails</a:t>
            </a:r>
          </a:p>
          <a:p>
            <a:r>
              <a:rPr lang="en-US" dirty="0"/>
              <a:t>Tracks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Indoors:</a:t>
            </a:r>
          </a:p>
          <a:p>
            <a:r>
              <a:rPr lang="en-US" dirty="0"/>
              <a:t>Malls</a:t>
            </a:r>
          </a:p>
          <a:p>
            <a:r>
              <a:rPr lang="en-US" dirty="0"/>
              <a:t>Inside your home</a:t>
            </a:r>
          </a:p>
          <a:p>
            <a:r>
              <a:rPr lang="en-US" dirty="0"/>
              <a:t>Gym or fitness center</a:t>
            </a:r>
          </a:p>
          <a:p>
            <a:r>
              <a:rPr lang="en-US" dirty="0"/>
              <a:t>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4819" y="5955156"/>
            <a:ext cx="94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“No matter what your preference is, the most important thing is that you walk consistently.”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4" y="430879"/>
            <a:ext cx="1831787" cy="23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3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Walking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Everyday walking</a:t>
            </a:r>
          </a:p>
          <a:p>
            <a:r>
              <a:rPr lang="en-US" dirty="0"/>
              <a:t>Leisure walking</a:t>
            </a:r>
          </a:p>
          <a:p>
            <a:r>
              <a:rPr lang="en-US" dirty="0"/>
              <a:t>Fitness walking</a:t>
            </a:r>
          </a:p>
          <a:p>
            <a:r>
              <a:rPr lang="en-US" dirty="0"/>
              <a:t>Interval walking</a:t>
            </a:r>
          </a:p>
          <a:p>
            <a:r>
              <a:rPr lang="en-US" dirty="0"/>
              <a:t>Hiking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4338" y="5911222"/>
            <a:ext cx="780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“All walks are good for you. But there’s more than one way to walk.”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72" y="2133600"/>
            <a:ext cx="4748893" cy="3005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73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 Walking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reduce stress and be more present in the moment.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goal is not to go faster or get a better workout. The focus is on calming down, reducing stress, and relaxing.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Tips</a:t>
            </a:r>
          </a:p>
          <a:p>
            <a:r>
              <a:rPr lang="en-US" dirty="0"/>
              <a:t>Bring attention to the sensations in the body</a:t>
            </a:r>
          </a:p>
          <a:p>
            <a:r>
              <a:rPr lang="en-US" dirty="0"/>
              <a:t>Breathe in smoothly through nose taking deep breaths. Feel lungs expand top to bottom vs just top</a:t>
            </a:r>
          </a:p>
          <a:p>
            <a:r>
              <a:rPr lang="en-US" dirty="0"/>
              <a:t>Engage full senses. Notice each sight, touch, and sound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71" y="279013"/>
            <a:ext cx="2258041" cy="23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73" y="834500"/>
            <a:ext cx="8583859" cy="15713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i="1" dirty="0"/>
              <a:t>“By learning to focus on the here and now, you may find yourself less likely to get caught up in worries about the future or regrets over the past.”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20" y="2663300"/>
            <a:ext cx="4613564" cy="34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89580"/>
          </a:xfrm>
        </p:spPr>
        <p:txBody>
          <a:bodyPr>
            <a:normAutofit/>
          </a:bodyPr>
          <a:lstStyle/>
          <a:p>
            <a:r>
              <a:rPr lang="en-US" dirty="0"/>
              <a:t>Members</a:t>
            </a:r>
          </a:p>
          <a:p>
            <a:r>
              <a:rPr lang="en-US" dirty="0"/>
              <a:t>Meeting</a:t>
            </a:r>
          </a:p>
          <a:p>
            <a:r>
              <a:rPr lang="en-US" dirty="0"/>
              <a:t>Guidelines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Existing Groups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How to Start a Walking Group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50" y="1352364"/>
            <a:ext cx="5377347" cy="5377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84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HealthyShastaWalks.org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walking guides</a:t>
            </a:r>
          </a:p>
          <a:p>
            <a:r>
              <a:rPr lang="en-US" dirty="0"/>
              <a:t>Find places to walk and people to walk with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55" y="3419553"/>
            <a:ext cx="3968621" cy="283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76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Trail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636" t="29273" r="2146" b="24959"/>
          <a:stretch/>
        </p:blipFill>
        <p:spPr>
          <a:xfrm>
            <a:off x="2592925" y="2063135"/>
            <a:ext cx="6361553" cy="2713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047" t="36059" r="1655" b="13376"/>
          <a:stretch/>
        </p:blipFill>
        <p:spPr>
          <a:xfrm>
            <a:off x="9461558" y="1175368"/>
            <a:ext cx="2256118" cy="4640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09641" y="6261237"/>
            <a:ext cx="368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Visit: HealthyShasta.org/maps/</a:t>
            </a:r>
          </a:p>
        </p:txBody>
      </p:sp>
    </p:spTree>
    <p:extLst>
      <p:ext uri="{BB962C8B-B14F-4D97-AF65-F5344CB8AC3E}">
        <p14:creationId xmlns:p14="http://schemas.microsoft.com/office/powerpoint/2010/main" val="283108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Background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96" y="1525446"/>
            <a:ext cx="6678352" cy="500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45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Walktober Challenge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09691"/>
            <a:ext cx="8915400" cy="3671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53888" y="6353851"/>
            <a:ext cx="514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HealthyShasta.org/be-active/Walktober/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2925" y="5497962"/>
            <a:ext cx="687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Questions, contact </a:t>
            </a:r>
            <a:r>
              <a:rPr lang="en-US" u="sng" dirty="0">
                <a:solidFill>
                  <a:srgbClr val="0070C0"/>
                </a:solidFill>
              </a:rPr>
              <a:t>WalktoberChallenge@gmail.com</a:t>
            </a:r>
          </a:p>
        </p:txBody>
      </p:sp>
    </p:spTree>
    <p:extLst>
      <p:ext uri="{BB962C8B-B14F-4D97-AF65-F5344CB8AC3E}">
        <p14:creationId xmlns:p14="http://schemas.microsoft.com/office/powerpoint/2010/main" val="375203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Stretching- Active vs Passive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759337"/>
          </a:xfrm>
        </p:spPr>
        <p:txBody>
          <a:bodyPr>
            <a:normAutofit/>
          </a:bodyPr>
          <a:lstStyle/>
          <a:p>
            <a:r>
              <a:rPr lang="en-US" dirty="0"/>
              <a:t>Active</a:t>
            </a:r>
          </a:p>
          <a:p>
            <a:pPr lvl="1"/>
            <a:r>
              <a:rPr lang="en-US" dirty="0"/>
              <a:t>No external force being provided</a:t>
            </a:r>
          </a:p>
          <a:p>
            <a:pPr lvl="1"/>
            <a:r>
              <a:rPr lang="en-US" dirty="0"/>
              <a:t>You are actively moving one muscle group to stretch another</a:t>
            </a:r>
          </a:p>
          <a:p>
            <a:pPr lvl="1"/>
            <a:endParaRPr lang="en-US" dirty="0"/>
          </a:p>
          <a:p>
            <a:r>
              <a:rPr lang="en-US" dirty="0"/>
              <a:t>Passive</a:t>
            </a:r>
          </a:p>
          <a:p>
            <a:pPr lvl="1"/>
            <a:r>
              <a:rPr lang="en-US" dirty="0"/>
              <a:t>External force being provided </a:t>
            </a:r>
          </a:p>
          <a:p>
            <a:pPr lvl="1"/>
            <a:r>
              <a:rPr lang="en-US" dirty="0"/>
              <a:t>You are being stretched instead of actively stretching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i="1" dirty="0"/>
              <a:t>Tip: Start with Active Stretch. End with Passive Stretch.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15" y="3697863"/>
            <a:ext cx="2966473" cy="296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44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19"/>
            <a:ext cx="2813209" cy="314740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09" y="-61239"/>
            <a:ext cx="3189441" cy="3189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66" y="3107184"/>
            <a:ext cx="3750816" cy="37508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9233559" y="3480047"/>
            <a:ext cx="2961263" cy="33779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3"/>
          <a:stretch/>
        </p:blipFill>
        <p:spPr>
          <a:xfrm>
            <a:off x="6653931" y="3788023"/>
            <a:ext cx="2694980" cy="306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4" b="7039"/>
          <a:stretch/>
        </p:blipFill>
        <p:spPr>
          <a:xfrm>
            <a:off x="6002650" y="-21652"/>
            <a:ext cx="3581400" cy="4030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184"/>
            <a:ext cx="3018466" cy="3750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49" y="-21652"/>
            <a:ext cx="2610773" cy="35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31" y="1264555"/>
            <a:ext cx="3569881" cy="5131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79655" y="3983810"/>
            <a:ext cx="5202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YOU!</a:t>
            </a:r>
          </a:p>
          <a:p>
            <a:endParaRPr lang="en-US" sz="2800" dirty="0"/>
          </a:p>
          <a:p>
            <a:r>
              <a:rPr lang="en-US" sz="2800" dirty="0"/>
              <a:t>Cameron Lievense</a:t>
            </a:r>
          </a:p>
          <a:p>
            <a:r>
              <a:rPr lang="en-US" sz="2800" dirty="0">
                <a:hlinkClick r:id="rId3"/>
              </a:rPr>
              <a:t>clievense@co.Shasta.ca.us</a:t>
            </a:r>
            <a:endParaRPr lang="en-US" sz="2800" dirty="0"/>
          </a:p>
          <a:p>
            <a:r>
              <a:rPr lang="en-US" sz="2800" dirty="0"/>
              <a:t>530-229-8456</a:t>
            </a:r>
          </a:p>
        </p:txBody>
      </p:sp>
    </p:spTree>
    <p:extLst>
      <p:ext uri="{BB962C8B-B14F-4D97-AF65-F5344CB8AC3E}">
        <p14:creationId xmlns:p14="http://schemas.microsoft.com/office/powerpoint/2010/main" val="135217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Shasta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6523"/>
            <a:ext cx="8915400" cy="4518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Mission:</a:t>
            </a:r>
            <a:r>
              <a:rPr lang="en-US" sz="2000" dirty="0"/>
              <a:t> Partnering with the community to promote healthy eating and physically active lifestyles through environmental, policy, and organizational changes.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Vision</a:t>
            </a:r>
            <a:r>
              <a:rPr lang="en-US" sz="2000" dirty="0"/>
              <a:t>: A community where the healthy choice is the easy choice.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Our goals include:</a:t>
            </a:r>
          </a:p>
          <a:p>
            <a:r>
              <a:rPr lang="en-US" sz="2000" dirty="0"/>
              <a:t>Increase fruit and vegetable consumption </a:t>
            </a:r>
          </a:p>
          <a:p>
            <a:r>
              <a:rPr lang="en-US" sz="2000" dirty="0"/>
              <a:t>Decrease consumption of sugary beverages </a:t>
            </a:r>
          </a:p>
          <a:p>
            <a:r>
              <a:rPr lang="en-US" sz="2000" dirty="0"/>
              <a:t>Increase walking and bicycling </a:t>
            </a:r>
          </a:p>
          <a:p>
            <a:r>
              <a:rPr lang="en-US" sz="2000" dirty="0"/>
              <a:t>Increase fitness and play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79" y="4497427"/>
            <a:ext cx="2360573" cy="23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93289"/>
            <a:ext cx="8915400" cy="4793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An apple a day keeps the doctor away,” but what about a walk a day?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000" i="1" dirty="0"/>
              <a:t>Most underrated form of exercise.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utoShape 2" descr="Image result for foot stepping dow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4" b="1"/>
          <a:stretch/>
        </p:blipFill>
        <p:spPr>
          <a:xfrm>
            <a:off x="7884279" y="2450237"/>
            <a:ext cx="2505743" cy="380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r="10875" b="17069"/>
          <a:stretch/>
        </p:blipFill>
        <p:spPr>
          <a:xfrm>
            <a:off x="7677227" y="4498185"/>
            <a:ext cx="1749287" cy="18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6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Convenience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done anywhere</a:t>
            </a:r>
          </a:p>
          <a:p>
            <a:r>
              <a:rPr lang="en-US" sz="2400" dirty="0"/>
              <a:t>No gym membership required</a:t>
            </a:r>
          </a:p>
          <a:p>
            <a:r>
              <a:rPr lang="en-US" sz="2400" dirty="0"/>
              <a:t>No equipment or special training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065493"/>
            <a:ext cx="6414053" cy="2218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8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0551" y="559294"/>
            <a:ext cx="8611340" cy="3048179"/>
          </a:xfrm>
        </p:spPr>
        <p:txBody>
          <a:bodyPr/>
          <a:lstStyle/>
          <a:p>
            <a:pPr algn="ctr"/>
            <a:r>
              <a:rPr lang="en-US" i="1" dirty="0"/>
              <a:t>Some health experts have deemed walking to be the fountain of youth- just 30 minutes a day can change your life, or even save it.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94" y="3220540"/>
            <a:ext cx="5156254" cy="322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74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Walking- Physical Benefits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Taking regular, brisk walks can:</a:t>
            </a:r>
          </a:p>
          <a:p>
            <a:r>
              <a:rPr lang="en-US" dirty="0"/>
              <a:t>Improve heart health</a:t>
            </a:r>
          </a:p>
          <a:p>
            <a:r>
              <a:rPr lang="en-US" dirty="0"/>
              <a:t>Aid in weight loss</a:t>
            </a:r>
          </a:p>
          <a:p>
            <a:r>
              <a:rPr lang="en-US" dirty="0"/>
              <a:t>Regulate blood pressure</a:t>
            </a:r>
          </a:p>
          <a:p>
            <a:r>
              <a:rPr lang="en-US" dirty="0"/>
              <a:t>Improve circulation</a:t>
            </a:r>
          </a:p>
          <a:p>
            <a:r>
              <a:rPr lang="en-US" dirty="0"/>
              <a:t>Fight Cancer</a:t>
            </a:r>
          </a:p>
          <a:p>
            <a:r>
              <a:rPr lang="en-US" dirty="0"/>
              <a:t>Reduce risk of diabetes</a:t>
            </a:r>
          </a:p>
          <a:p>
            <a:r>
              <a:rPr lang="en-US" dirty="0"/>
              <a:t>Strengthen bones and muscles</a:t>
            </a:r>
          </a:p>
          <a:p>
            <a:r>
              <a:rPr lang="en-US" dirty="0"/>
              <a:t>Boost immune function</a:t>
            </a:r>
          </a:p>
          <a:p>
            <a:r>
              <a:rPr lang="en-US" dirty="0"/>
              <a:t>Improve digestion</a:t>
            </a:r>
          </a:p>
          <a:p>
            <a:r>
              <a:rPr lang="en-US" dirty="0"/>
              <a:t>Delay aging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/>
          <a:stretch/>
        </p:blipFill>
        <p:spPr>
          <a:xfrm>
            <a:off x="7022237" y="5120255"/>
            <a:ext cx="4852318" cy="147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86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Walking- Mental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Taking regular, brisk walks can:</a:t>
            </a:r>
          </a:p>
          <a:p>
            <a:r>
              <a:rPr lang="en-US" dirty="0"/>
              <a:t>Reduce stress</a:t>
            </a:r>
          </a:p>
          <a:p>
            <a:r>
              <a:rPr lang="en-US" dirty="0"/>
              <a:t>Boost creativity</a:t>
            </a:r>
          </a:p>
          <a:p>
            <a:r>
              <a:rPr lang="en-US" dirty="0"/>
              <a:t>Increase self-esteem</a:t>
            </a:r>
          </a:p>
          <a:p>
            <a:r>
              <a:rPr lang="en-US" dirty="0"/>
              <a:t>Increase energy </a:t>
            </a:r>
          </a:p>
          <a:p>
            <a:r>
              <a:rPr lang="en-US" dirty="0"/>
              <a:t>Improve sleep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88" y="1905000"/>
            <a:ext cx="3275045" cy="36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Walking is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some people, exercise feels like a chore. With walking, you can pamper yourself in multiple ways.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do it with others</a:t>
            </a:r>
          </a:p>
          <a:p>
            <a:r>
              <a:rPr lang="en-US" dirty="0"/>
              <a:t>You can get “me” time</a:t>
            </a:r>
          </a:p>
          <a:p>
            <a:r>
              <a:rPr lang="en-US" dirty="0"/>
              <a:t>You can enjoy a dose of nature</a:t>
            </a:r>
          </a:p>
          <a:p>
            <a:r>
              <a:rPr lang="en-US" dirty="0"/>
              <a:t>You can gain a new perspective</a:t>
            </a:r>
          </a:p>
          <a:p>
            <a:r>
              <a:rPr lang="en-US" dirty="0"/>
              <a:t>You can be more creative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61" y="4913023"/>
            <a:ext cx="4996139" cy="19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72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1422</TotalTime>
  <Words>760</Words>
  <Application>Microsoft Office PowerPoint</Application>
  <PresentationFormat>Widescreen</PresentationFormat>
  <Paragraphs>191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Starting a Walking Program</vt:lpstr>
      <vt:lpstr>Personal Background</vt:lpstr>
      <vt:lpstr>Healthy Shasta</vt:lpstr>
      <vt:lpstr>Walking</vt:lpstr>
      <vt:lpstr>Walking Convenience </vt:lpstr>
      <vt:lpstr>Some health experts have deemed walking to be the fountain of youth- just 30 minutes a day can change your life, or even save it.</vt:lpstr>
      <vt:lpstr>Walking- Physical Benefits </vt:lpstr>
      <vt:lpstr>Walking- Mental Benefits</vt:lpstr>
      <vt:lpstr>Walking is Fun</vt:lpstr>
      <vt:lpstr>Walking Prescription </vt:lpstr>
      <vt:lpstr>12-Week Walking Schedule Sample</vt:lpstr>
      <vt:lpstr>Starting a Walking Program</vt:lpstr>
      <vt:lpstr>Where to Walk</vt:lpstr>
      <vt:lpstr>Types of Walking</vt:lpstr>
      <vt:lpstr>Mindful Walking </vt:lpstr>
      <vt:lpstr>PowerPoint Presentation</vt:lpstr>
      <vt:lpstr>Walking Groups</vt:lpstr>
      <vt:lpstr>HealthyShastaWalks.org</vt:lpstr>
      <vt:lpstr>Local Trail Maps</vt:lpstr>
      <vt:lpstr>Walktober Challenge</vt:lpstr>
      <vt:lpstr>Stretching- Active vs Passive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 Walking Program</dc:title>
  <dc:creator>CLievense</dc:creator>
  <cp:lastModifiedBy>CLievense</cp:lastModifiedBy>
  <cp:revision>32</cp:revision>
  <dcterms:created xsi:type="dcterms:W3CDTF">2018-10-04T17:40:13Z</dcterms:created>
  <dcterms:modified xsi:type="dcterms:W3CDTF">2018-10-05T17:23:20Z</dcterms:modified>
</cp:coreProperties>
</file>